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7" r:id="rId5"/>
    <p:sldId id="261" r:id="rId6"/>
    <p:sldId id="263" r:id="rId7"/>
    <p:sldId id="262" r:id="rId8"/>
  </p:sldIdLst>
  <p:sldSz cx="12192000" cy="6858000"/>
  <p:notesSz cx="6858000" cy="9144000"/>
  <p:embeddedFontLst>
    <p:embeddedFont>
      <p:font typeface="Libre Franklin Light" pitchFamily="2" charset="0"/>
      <p:regular r:id="rId11"/>
      <p:italic r:id="rId12"/>
    </p:embeddedFont>
  </p:embeddedFont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BBA4"/>
    <a:srgbClr val="4C5063"/>
    <a:srgbClr val="B3B3B3"/>
    <a:srgbClr val="5F0F40"/>
    <a:srgbClr val="F67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66419" autoAdjust="0"/>
  </p:normalViewPr>
  <p:slideViewPr>
    <p:cSldViewPr snapToGrid="0" showGuides="1">
      <p:cViewPr varScale="1">
        <p:scale>
          <a:sx n="56" d="100"/>
          <a:sy n="56" d="100"/>
        </p:scale>
        <p:origin x="158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7C343FE7-AF2D-4ABE-A75B-891FA80694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BE3FC51-7F0D-4F97-8739-9CBADFDF9F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53ED1-E23C-48E1-B099-16F61A60CDC1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A0CCCCC-AFDF-40FB-9E3C-BD02284EE8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5ADAA3-974E-4C5A-BABE-BE72F4FAF6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03A5C-A2D8-46B7-989A-F4AD71E4DD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7520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4BA88-EB5B-4361-B58E-154E30ADCA45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6BB1C-7707-48A4-B47E-85BBFF3C14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4921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Planprosessen så langt: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B6BB1C-7707-48A4-B47E-85BBFF3C14B8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968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B6BB1C-7707-48A4-B47E-85BBFF3C14B8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654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bilde Sirke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760538"/>
            <a:ext cx="7572375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0BDBBD-2426-4CD2-83BE-73F4ECB79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240213"/>
            <a:ext cx="75723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4" name="Plassholder for bilde 13">
            <a:extLst>
              <a:ext uri="{FF2B5EF4-FFF2-40B4-BE49-F238E27FC236}">
                <a16:creationId xmlns:a16="http://schemas.microsoft.com/office/drawing/2014/main" id="{5DD56E83-BDD0-428B-83B9-10B6F4BAE67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22431" y="476250"/>
            <a:ext cx="5519738" cy="5519738"/>
          </a:xfrm>
          <a:prstGeom prst="flowChartConnector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nb-NO" dirty="0"/>
              <a:t>Sett inn bilde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7CBFF4E3-E0C8-45E3-8BD5-EBF1D64E5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05"/>
            <a:ext cx="1876926" cy="10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58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- Bå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5B12A9-5423-4316-A880-CE7D190A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13F15246-F101-45B9-9C4D-FB500173B4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1895475"/>
            <a:ext cx="5880770" cy="443865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4" name="Plassholder for bilde 23">
            <a:extLst>
              <a:ext uri="{FF2B5EF4-FFF2-40B4-BE49-F238E27FC236}">
                <a16:creationId xmlns:a16="http://schemas.microsoft.com/office/drawing/2014/main" id="{336D6B03-AC71-4D37-B44E-BBA1D60E04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648" y="2005877"/>
            <a:ext cx="4546768" cy="4850219"/>
          </a:xfrm>
          <a:custGeom>
            <a:avLst/>
            <a:gdLst>
              <a:gd name="connsiteX0" fmla="*/ 1854851 w 4546768"/>
              <a:gd name="connsiteY0" fmla="*/ 0 h 4850219"/>
              <a:gd name="connsiteX1" fmla="*/ 2139091 w 4546768"/>
              <a:gd name="connsiteY1" fmla="*/ 0 h 4850219"/>
              <a:gd name="connsiteX2" fmla="*/ 2139091 w 4546768"/>
              <a:gd name="connsiteY2" fmla="*/ 4980 h 4850219"/>
              <a:gd name="connsiteX3" fmla="*/ 4406605 w 4546768"/>
              <a:gd name="connsiteY3" fmla="*/ 3094620 h 4850219"/>
              <a:gd name="connsiteX4" fmla="*/ 2139091 w 4546768"/>
              <a:gd name="connsiteY4" fmla="*/ 3526494 h 4850219"/>
              <a:gd name="connsiteX5" fmla="*/ 2139091 w 4546768"/>
              <a:gd name="connsiteY5" fmla="*/ 4084301 h 4850219"/>
              <a:gd name="connsiteX6" fmla="*/ 2737097 w 4546768"/>
              <a:gd name="connsiteY6" fmla="*/ 4084301 h 4850219"/>
              <a:gd name="connsiteX7" fmla="*/ 4546768 w 4546768"/>
              <a:gd name="connsiteY7" fmla="*/ 3492698 h 4850219"/>
              <a:gd name="connsiteX8" fmla="*/ 3879036 w 4546768"/>
              <a:gd name="connsiteY8" fmla="*/ 4850219 h 4850219"/>
              <a:gd name="connsiteX9" fmla="*/ 214870 w 4546768"/>
              <a:gd name="connsiteY9" fmla="*/ 4850219 h 4850219"/>
              <a:gd name="connsiteX10" fmla="*/ 0 w 4546768"/>
              <a:gd name="connsiteY10" fmla="*/ 4084301 h 4850219"/>
              <a:gd name="connsiteX11" fmla="*/ 1854851 w 4546768"/>
              <a:gd name="connsiteY11" fmla="*/ 4084301 h 4850219"/>
              <a:gd name="connsiteX12" fmla="*/ 1854851 w 4546768"/>
              <a:gd name="connsiteY12" fmla="*/ 3600489 h 4850219"/>
              <a:gd name="connsiteX13" fmla="*/ 643542 w 4546768"/>
              <a:gd name="connsiteY13" fmla="*/ 3846664 h 4850219"/>
              <a:gd name="connsiteX14" fmla="*/ 1854851 w 4546768"/>
              <a:gd name="connsiteY14" fmla="*/ 775878 h 4850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46768" h="4850219">
                <a:moveTo>
                  <a:pt x="1854851" y="0"/>
                </a:moveTo>
                <a:lnTo>
                  <a:pt x="2139091" y="0"/>
                </a:lnTo>
                <a:lnTo>
                  <a:pt x="2139091" y="4980"/>
                </a:lnTo>
                <a:cubicBezTo>
                  <a:pt x="2296685" y="86802"/>
                  <a:pt x="4414431" y="1221982"/>
                  <a:pt x="4406605" y="3094620"/>
                </a:cubicBezTo>
                <a:lnTo>
                  <a:pt x="2139091" y="3526494"/>
                </a:lnTo>
                <a:lnTo>
                  <a:pt x="2139091" y="4084301"/>
                </a:lnTo>
                <a:lnTo>
                  <a:pt x="2737097" y="4084301"/>
                </a:lnTo>
                <a:lnTo>
                  <a:pt x="4546768" y="3492698"/>
                </a:lnTo>
                <a:lnTo>
                  <a:pt x="3879036" y="4850219"/>
                </a:lnTo>
                <a:lnTo>
                  <a:pt x="214870" y="4850219"/>
                </a:lnTo>
                <a:lnTo>
                  <a:pt x="0" y="4084301"/>
                </a:lnTo>
                <a:lnTo>
                  <a:pt x="1854851" y="4084301"/>
                </a:lnTo>
                <a:lnTo>
                  <a:pt x="1854851" y="3600489"/>
                </a:lnTo>
                <a:lnTo>
                  <a:pt x="643542" y="3846664"/>
                </a:lnTo>
                <a:lnTo>
                  <a:pt x="1854851" y="77587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20578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- B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5B12A9-5423-4316-A880-CE7D190A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5187F0BC-B11B-4F4E-8BC5-08D71E86CD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895475"/>
            <a:ext cx="10515600" cy="287655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8" name="Plassholder for bilde 17">
            <a:extLst>
              <a:ext uri="{FF2B5EF4-FFF2-40B4-BE49-F238E27FC236}">
                <a16:creationId xmlns:a16="http://schemas.microsoft.com/office/drawing/2014/main" id="{11E9572C-95B7-438B-A9C2-D20233C2CCC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210175" y="4919662"/>
            <a:ext cx="6981825" cy="1966913"/>
          </a:xfrm>
          <a:custGeom>
            <a:avLst/>
            <a:gdLst>
              <a:gd name="connsiteX0" fmla="*/ 6444330 w 6981825"/>
              <a:gd name="connsiteY0" fmla="*/ 341962 h 1966913"/>
              <a:gd name="connsiteX1" fmla="*/ 6269588 w 6981825"/>
              <a:gd name="connsiteY1" fmla="*/ 516704 h 1966913"/>
              <a:gd name="connsiteX2" fmla="*/ 6269588 w 6981825"/>
              <a:gd name="connsiteY2" fmla="*/ 523782 h 1966913"/>
              <a:gd name="connsiteX3" fmla="*/ 6269588 w 6981825"/>
              <a:gd name="connsiteY3" fmla="*/ 1331574 h 1966913"/>
              <a:gd name="connsiteX4" fmla="*/ 6269146 w 6981825"/>
              <a:gd name="connsiteY4" fmla="*/ 1331574 h 1966913"/>
              <a:gd name="connsiteX5" fmla="*/ 6619071 w 6981825"/>
              <a:gd name="connsiteY5" fmla="*/ 1731931 h 1966913"/>
              <a:gd name="connsiteX6" fmla="*/ 6619071 w 6981825"/>
              <a:gd name="connsiteY6" fmla="*/ 523782 h 1966913"/>
              <a:gd name="connsiteX7" fmla="*/ 6619071 w 6981825"/>
              <a:gd name="connsiteY7" fmla="*/ 516704 h 1966913"/>
              <a:gd name="connsiteX8" fmla="*/ 6444330 w 6981825"/>
              <a:gd name="connsiteY8" fmla="*/ 341962 h 1966913"/>
              <a:gd name="connsiteX9" fmla="*/ 538069 w 6981825"/>
              <a:gd name="connsiteY9" fmla="*/ 341962 h 1966913"/>
              <a:gd name="connsiteX10" fmla="*/ 363328 w 6981825"/>
              <a:gd name="connsiteY10" fmla="*/ 516704 h 1966913"/>
              <a:gd name="connsiteX11" fmla="*/ 363328 w 6981825"/>
              <a:gd name="connsiteY11" fmla="*/ 523782 h 1966913"/>
              <a:gd name="connsiteX12" fmla="*/ 363328 w 6981825"/>
              <a:gd name="connsiteY12" fmla="*/ 1719456 h 1966913"/>
              <a:gd name="connsiteX13" fmla="*/ 362885 w 6981825"/>
              <a:gd name="connsiteY13" fmla="*/ 1719987 h 1966913"/>
              <a:gd name="connsiteX14" fmla="*/ 363328 w 6981825"/>
              <a:gd name="connsiteY14" fmla="*/ 1719987 h 1966913"/>
              <a:gd name="connsiteX15" fmla="*/ 363328 w 6981825"/>
              <a:gd name="connsiteY15" fmla="*/ 1719456 h 1966913"/>
              <a:gd name="connsiteX16" fmla="*/ 532042 w 6981825"/>
              <a:gd name="connsiteY16" fmla="*/ 1516988 h 1966913"/>
              <a:gd name="connsiteX17" fmla="*/ 712811 w 6981825"/>
              <a:gd name="connsiteY17" fmla="*/ 1327592 h 1966913"/>
              <a:gd name="connsiteX18" fmla="*/ 712811 w 6981825"/>
              <a:gd name="connsiteY18" fmla="*/ 523782 h 1966913"/>
              <a:gd name="connsiteX19" fmla="*/ 712811 w 6981825"/>
              <a:gd name="connsiteY19" fmla="*/ 516704 h 1966913"/>
              <a:gd name="connsiteX20" fmla="*/ 538069 w 6981825"/>
              <a:gd name="connsiteY20" fmla="*/ 341962 h 1966913"/>
              <a:gd name="connsiteX21" fmla="*/ 5886484 w 6981825"/>
              <a:gd name="connsiteY21" fmla="*/ 341520 h 1966913"/>
              <a:gd name="connsiteX22" fmla="*/ 5711742 w 6981825"/>
              <a:gd name="connsiteY22" fmla="*/ 516261 h 1966913"/>
              <a:gd name="connsiteX23" fmla="*/ 5711300 w 6981825"/>
              <a:gd name="connsiteY23" fmla="*/ 516261 h 1966913"/>
              <a:gd name="connsiteX24" fmla="*/ 5711300 w 6981825"/>
              <a:gd name="connsiteY24" fmla="*/ 523339 h 1966913"/>
              <a:gd name="connsiteX25" fmla="*/ 5711300 w 6981825"/>
              <a:gd name="connsiteY25" fmla="*/ 874592 h 1966913"/>
              <a:gd name="connsiteX26" fmla="*/ 6061226 w 6981825"/>
              <a:gd name="connsiteY26" fmla="*/ 1140022 h 1966913"/>
              <a:gd name="connsiteX27" fmla="*/ 6061226 w 6981825"/>
              <a:gd name="connsiteY27" fmla="*/ 523339 h 1966913"/>
              <a:gd name="connsiteX28" fmla="*/ 6061226 w 6981825"/>
              <a:gd name="connsiteY28" fmla="*/ 516261 h 1966913"/>
              <a:gd name="connsiteX29" fmla="*/ 5886484 w 6981825"/>
              <a:gd name="connsiteY29" fmla="*/ 341520 h 1966913"/>
              <a:gd name="connsiteX30" fmla="*/ 5320233 w 6981825"/>
              <a:gd name="connsiteY30" fmla="*/ 341520 h 1966913"/>
              <a:gd name="connsiteX31" fmla="*/ 5145492 w 6981825"/>
              <a:gd name="connsiteY31" fmla="*/ 516261 h 1966913"/>
              <a:gd name="connsiteX32" fmla="*/ 5145050 w 6981825"/>
              <a:gd name="connsiteY32" fmla="*/ 516704 h 1966913"/>
              <a:gd name="connsiteX33" fmla="*/ 5145050 w 6981825"/>
              <a:gd name="connsiteY33" fmla="*/ 523782 h 1966913"/>
              <a:gd name="connsiteX34" fmla="*/ 5145050 w 6981825"/>
              <a:gd name="connsiteY34" fmla="*/ 559173 h 1966913"/>
              <a:gd name="connsiteX35" fmla="*/ 5494975 w 6981825"/>
              <a:gd name="connsiteY35" fmla="*/ 739665 h 1966913"/>
              <a:gd name="connsiteX36" fmla="*/ 5494975 w 6981825"/>
              <a:gd name="connsiteY36" fmla="*/ 523339 h 1966913"/>
              <a:gd name="connsiteX37" fmla="*/ 5494975 w 6981825"/>
              <a:gd name="connsiteY37" fmla="*/ 516261 h 1966913"/>
              <a:gd name="connsiteX38" fmla="*/ 5320233 w 6981825"/>
              <a:gd name="connsiteY38" fmla="*/ 341520 h 1966913"/>
              <a:gd name="connsiteX39" fmla="*/ 1662165 w 6981825"/>
              <a:gd name="connsiteY39" fmla="*/ 341520 h 1966913"/>
              <a:gd name="connsiteX40" fmla="*/ 1487424 w 6981825"/>
              <a:gd name="connsiteY40" fmla="*/ 516261 h 1966913"/>
              <a:gd name="connsiteX41" fmla="*/ 1486981 w 6981825"/>
              <a:gd name="connsiteY41" fmla="*/ 516261 h 1966913"/>
              <a:gd name="connsiteX42" fmla="*/ 1486981 w 6981825"/>
              <a:gd name="connsiteY42" fmla="*/ 523339 h 1966913"/>
              <a:gd name="connsiteX43" fmla="*/ 1486981 w 6981825"/>
              <a:gd name="connsiteY43" fmla="*/ 739223 h 1966913"/>
              <a:gd name="connsiteX44" fmla="*/ 1836907 w 6981825"/>
              <a:gd name="connsiteY44" fmla="*/ 560942 h 1966913"/>
              <a:gd name="connsiteX45" fmla="*/ 1836907 w 6981825"/>
              <a:gd name="connsiteY45" fmla="*/ 523339 h 1966913"/>
              <a:gd name="connsiteX46" fmla="*/ 1836907 w 6981825"/>
              <a:gd name="connsiteY46" fmla="*/ 516261 h 1966913"/>
              <a:gd name="connsiteX47" fmla="*/ 1662165 w 6981825"/>
              <a:gd name="connsiteY47" fmla="*/ 341520 h 1966913"/>
              <a:gd name="connsiteX48" fmla="*/ 1095915 w 6981825"/>
              <a:gd name="connsiteY48" fmla="*/ 341520 h 1966913"/>
              <a:gd name="connsiteX49" fmla="*/ 921173 w 6981825"/>
              <a:gd name="connsiteY49" fmla="*/ 516261 h 1966913"/>
              <a:gd name="connsiteX50" fmla="*/ 920731 w 6981825"/>
              <a:gd name="connsiteY50" fmla="*/ 516704 h 1966913"/>
              <a:gd name="connsiteX51" fmla="*/ 920731 w 6981825"/>
              <a:gd name="connsiteY51" fmla="*/ 523782 h 1966913"/>
              <a:gd name="connsiteX52" fmla="*/ 920731 w 6981825"/>
              <a:gd name="connsiteY52" fmla="*/ 1137368 h 1966913"/>
              <a:gd name="connsiteX53" fmla="*/ 1270656 w 6981825"/>
              <a:gd name="connsiteY53" fmla="*/ 874150 h 1966913"/>
              <a:gd name="connsiteX54" fmla="*/ 1270656 w 6981825"/>
              <a:gd name="connsiteY54" fmla="*/ 523339 h 1966913"/>
              <a:gd name="connsiteX55" fmla="*/ 1270656 w 6981825"/>
              <a:gd name="connsiteY55" fmla="*/ 516261 h 1966913"/>
              <a:gd name="connsiteX56" fmla="*/ 1095915 w 6981825"/>
              <a:gd name="connsiteY56" fmla="*/ 341520 h 1966913"/>
              <a:gd name="connsiteX57" fmla="*/ 0 w 6981825"/>
              <a:gd name="connsiteY57" fmla="*/ 0 h 1966913"/>
              <a:gd name="connsiteX58" fmla="*/ 6981825 w 6981825"/>
              <a:gd name="connsiteY58" fmla="*/ 0 h 1966913"/>
              <a:gd name="connsiteX59" fmla="*/ 6981825 w 6981825"/>
              <a:gd name="connsiteY59" fmla="*/ 1966913 h 1966913"/>
              <a:gd name="connsiteX60" fmla="*/ 6598757 w 6981825"/>
              <a:gd name="connsiteY60" fmla="*/ 1966913 h 1966913"/>
              <a:gd name="connsiteX61" fmla="*/ 6580141 w 6981825"/>
              <a:gd name="connsiteY61" fmla="*/ 1962413 h 1966913"/>
              <a:gd name="connsiteX62" fmla="*/ 6547847 w 6981825"/>
              <a:gd name="connsiteY62" fmla="*/ 1934100 h 1966913"/>
              <a:gd name="connsiteX63" fmla="*/ 4639848 w 6981825"/>
              <a:gd name="connsiteY63" fmla="*/ 553864 h 1966913"/>
              <a:gd name="connsiteX64" fmla="*/ 3519733 w 6981825"/>
              <a:gd name="connsiteY64" fmla="*/ 382219 h 1966913"/>
              <a:gd name="connsiteX65" fmla="*/ 423049 w 6981825"/>
              <a:gd name="connsiteY65" fmla="*/ 1935869 h 1966913"/>
              <a:gd name="connsiteX66" fmla="*/ 391032 w 6981825"/>
              <a:gd name="connsiteY66" fmla="*/ 1962966 h 1966913"/>
              <a:gd name="connsiteX67" fmla="*/ 373981 w 6981825"/>
              <a:gd name="connsiteY67" fmla="*/ 1966913 h 1966913"/>
              <a:gd name="connsiteX68" fmla="*/ 0 w 6981825"/>
              <a:gd name="connsiteY68" fmla="*/ 1966913 h 196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6981825" h="1966913">
                <a:moveTo>
                  <a:pt x="6444330" y="341962"/>
                </a:moveTo>
                <a:cubicBezTo>
                  <a:pt x="6347890" y="341962"/>
                  <a:pt x="6269588" y="420264"/>
                  <a:pt x="6269588" y="516704"/>
                </a:cubicBezTo>
                <a:cubicBezTo>
                  <a:pt x="6269588" y="518916"/>
                  <a:pt x="6269588" y="521128"/>
                  <a:pt x="6269588" y="523782"/>
                </a:cubicBezTo>
                <a:lnTo>
                  <a:pt x="6269588" y="1331574"/>
                </a:lnTo>
                <a:lnTo>
                  <a:pt x="6269146" y="1331574"/>
                </a:lnTo>
                <a:cubicBezTo>
                  <a:pt x="6395225" y="1456326"/>
                  <a:pt x="6512456" y="1589926"/>
                  <a:pt x="6619071" y="1731931"/>
                </a:cubicBezTo>
                <a:lnTo>
                  <a:pt x="6619071" y="523782"/>
                </a:lnTo>
                <a:cubicBezTo>
                  <a:pt x="6619071" y="521570"/>
                  <a:pt x="6619071" y="519358"/>
                  <a:pt x="6619071" y="516704"/>
                </a:cubicBezTo>
                <a:cubicBezTo>
                  <a:pt x="6619071" y="420264"/>
                  <a:pt x="6540769" y="341962"/>
                  <a:pt x="6444330" y="341962"/>
                </a:cubicBezTo>
                <a:close/>
                <a:moveTo>
                  <a:pt x="538069" y="341962"/>
                </a:moveTo>
                <a:cubicBezTo>
                  <a:pt x="441629" y="341962"/>
                  <a:pt x="363328" y="420264"/>
                  <a:pt x="363328" y="516704"/>
                </a:cubicBezTo>
                <a:cubicBezTo>
                  <a:pt x="363328" y="518916"/>
                  <a:pt x="363328" y="521128"/>
                  <a:pt x="363328" y="523782"/>
                </a:cubicBezTo>
                <a:lnTo>
                  <a:pt x="363328" y="1719456"/>
                </a:lnTo>
                <a:lnTo>
                  <a:pt x="362885" y="1719987"/>
                </a:lnTo>
                <a:lnTo>
                  <a:pt x="363328" y="1719987"/>
                </a:lnTo>
                <a:lnTo>
                  <a:pt x="363328" y="1719456"/>
                </a:lnTo>
                <a:lnTo>
                  <a:pt x="532042" y="1516988"/>
                </a:lnTo>
                <a:cubicBezTo>
                  <a:pt x="590382" y="1451571"/>
                  <a:pt x="650656" y="1388420"/>
                  <a:pt x="712811" y="1327592"/>
                </a:cubicBezTo>
                <a:lnTo>
                  <a:pt x="712811" y="523782"/>
                </a:lnTo>
                <a:cubicBezTo>
                  <a:pt x="712811" y="521570"/>
                  <a:pt x="712811" y="519358"/>
                  <a:pt x="712811" y="516704"/>
                </a:cubicBezTo>
                <a:cubicBezTo>
                  <a:pt x="712811" y="420264"/>
                  <a:pt x="634509" y="341962"/>
                  <a:pt x="538069" y="341962"/>
                </a:cubicBezTo>
                <a:close/>
                <a:moveTo>
                  <a:pt x="5886484" y="341520"/>
                </a:moveTo>
                <a:cubicBezTo>
                  <a:pt x="5790044" y="341520"/>
                  <a:pt x="5711742" y="419822"/>
                  <a:pt x="5711742" y="516261"/>
                </a:cubicBezTo>
                <a:lnTo>
                  <a:pt x="5711300" y="516261"/>
                </a:lnTo>
                <a:cubicBezTo>
                  <a:pt x="5711300" y="518473"/>
                  <a:pt x="5711300" y="520685"/>
                  <a:pt x="5711300" y="523339"/>
                </a:cubicBezTo>
                <a:lnTo>
                  <a:pt x="5711300" y="874592"/>
                </a:lnTo>
                <a:cubicBezTo>
                  <a:pt x="5832956" y="956433"/>
                  <a:pt x="5949745" y="1045352"/>
                  <a:pt x="6061226" y="1140022"/>
                </a:cubicBezTo>
                <a:lnTo>
                  <a:pt x="6061226" y="523339"/>
                </a:lnTo>
                <a:cubicBezTo>
                  <a:pt x="6061226" y="521128"/>
                  <a:pt x="6061226" y="518916"/>
                  <a:pt x="6061226" y="516261"/>
                </a:cubicBezTo>
                <a:cubicBezTo>
                  <a:pt x="6061226" y="419822"/>
                  <a:pt x="5982924" y="341520"/>
                  <a:pt x="5886484" y="341520"/>
                </a:cubicBezTo>
                <a:close/>
                <a:moveTo>
                  <a:pt x="5320233" y="341520"/>
                </a:moveTo>
                <a:cubicBezTo>
                  <a:pt x="5223794" y="341520"/>
                  <a:pt x="5145492" y="419822"/>
                  <a:pt x="5145492" y="516261"/>
                </a:cubicBezTo>
                <a:lnTo>
                  <a:pt x="5145050" y="516704"/>
                </a:lnTo>
                <a:cubicBezTo>
                  <a:pt x="5145050" y="518916"/>
                  <a:pt x="5145050" y="521128"/>
                  <a:pt x="5145050" y="523782"/>
                </a:cubicBezTo>
                <a:lnTo>
                  <a:pt x="5145050" y="559173"/>
                </a:lnTo>
                <a:cubicBezTo>
                  <a:pt x="5264936" y="613586"/>
                  <a:pt x="5381725" y="673750"/>
                  <a:pt x="5494975" y="739665"/>
                </a:cubicBezTo>
                <a:lnTo>
                  <a:pt x="5494975" y="523339"/>
                </a:lnTo>
                <a:cubicBezTo>
                  <a:pt x="5494975" y="521128"/>
                  <a:pt x="5494975" y="518916"/>
                  <a:pt x="5494975" y="516261"/>
                </a:cubicBezTo>
                <a:cubicBezTo>
                  <a:pt x="5494975" y="419822"/>
                  <a:pt x="5416673" y="341520"/>
                  <a:pt x="5320233" y="341520"/>
                </a:cubicBezTo>
                <a:close/>
                <a:moveTo>
                  <a:pt x="1662165" y="341520"/>
                </a:moveTo>
                <a:cubicBezTo>
                  <a:pt x="1565726" y="341520"/>
                  <a:pt x="1487424" y="419822"/>
                  <a:pt x="1487424" y="516261"/>
                </a:cubicBezTo>
                <a:lnTo>
                  <a:pt x="1486981" y="516261"/>
                </a:lnTo>
                <a:cubicBezTo>
                  <a:pt x="1486981" y="518473"/>
                  <a:pt x="1486981" y="520685"/>
                  <a:pt x="1486981" y="523339"/>
                </a:cubicBezTo>
                <a:lnTo>
                  <a:pt x="1486981" y="739223"/>
                </a:lnTo>
                <a:cubicBezTo>
                  <a:pt x="1600231" y="674192"/>
                  <a:pt x="1717021" y="614913"/>
                  <a:pt x="1836907" y="560942"/>
                </a:cubicBezTo>
                <a:lnTo>
                  <a:pt x="1836907" y="523339"/>
                </a:lnTo>
                <a:cubicBezTo>
                  <a:pt x="1836907" y="521128"/>
                  <a:pt x="1836907" y="518916"/>
                  <a:pt x="1836907" y="516261"/>
                </a:cubicBezTo>
                <a:cubicBezTo>
                  <a:pt x="1836907" y="419822"/>
                  <a:pt x="1758605" y="341520"/>
                  <a:pt x="1662165" y="341520"/>
                </a:cubicBezTo>
                <a:close/>
                <a:moveTo>
                  <a:pt x="1095915" y="341520"/>
                </a:moveTo>
                <a:cubicBezTo>
                  <a:pt x="999475" y="341520"/>
                  <a:pt x="921173" y="419822"/>
                  <a:pt x="921173" y="516261"/>
                </a:cubicBezTo>
                <a:lnTo>
                  <a:pt x="920731" y="516704"/>
                </a:lnTo>
                <a:cubicBezTo>
                  <a:pt x="920731" y="518916"/>
                  <a:pt x="920731" y="521128"/>
                  <a:pt x="920731" y="523782"/>
                </a:cubicBezTo>
                <a:lnTo>
                  <a:pt x="920731" y="1137368"/>
                </a:lnTo>
                <a:cubicBezTo>
                  <a:pt x="1032654" y="1042698"/>
                  <a:pt x="1149443" y="955106"/>
                  <a:pt x="1270656" y="874150"/>
                </a:cubicBezTo>
                <a:lnTo>
                  <a:pt x="1270656" y="523339"/>
                </a:lnTo>
                <a:cubicBezTo>
                  <a:pt x="1270656" y="521128"/>
                  <a:pt x="1270656" y="518916"/>
                  <a:pt x="1270656" y="516261"/>
                </a:cubicBezTo>
                <a:cubicBezTo>
                  <a:pt x="1270656" y="419822"/>
                  <a:pt x="1192354" y="341520"/>
                  <a:pt x="1095915" y="341520"/>
                </a:cubicBezTo>
                <a:close/>
                <a:moveTo>
                  <a:pt x="0" y="0"/>
                </a:moveTo>
                <a:lnTo>
                  <a:pt x="6981825" y="0"/>
                </a:lnTo>
                <a:lnTo>
                  <a:pt x="6981825" y="1966913"/>
                </a:lnTo>
                <a:lnTo>
                  <a:pt x="6598757" y="1966913"/>
                </a:lnTo>
                <a:lnTo>
                  <a:pt x="6580141" y="1962413"/>
                </a:lnTo>
                <a:cubicBezTo>
                  <a:pt x="6567644" y="1955998"/>
                  <a:pt x="6556474" y="1946487"/>
                  <a:pt x="6547847" y="1934100"/>
                </a:cubicBezTo>
                <a:cubicBezTo>
                  <a:pt x="6091750" y="1280257"/>
                  <a:pt x="5407825" y="795405"/>
                  <a:pt x="4639848" y="553864"/>
                </a:cubicBezTo>
                <a:cubicBezTo>
                  <a:pt x="4285499" y="444595"/>
                  <a:pt x="3909473" y="384874"/>
                  <a:pt x="3519733" y="382219"/>
                </a:cubicBezTo>
                <a:cubicBezTo>
                  <a:pt x="2261152" y="385758"/>
                  <a:pt x="1133075" y="951567"/>
                  <a:pt x="423049" y="1935869"/>
                </a:cubicBezTo>
                <a:cubicBezTo>
                  <a:pt x="414423" y="1947814"/>
                  <a:pt x="403363" y="1956883"/>
                  <a:pt x="391032" y="1962966"/>
                </a:cubicBezTo>
                <a:lnTo>
                  <a:pt x="373981" y="1966913"/>
                </a:lnTo>
                <a:lnTo>
                  <a:pt x="0" y="19669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736805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-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5B12A9-5423-4316-A880-CE7D190A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086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5187F0BC-B11B-4F4E-8BC5-08D71E86CD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895475"/>
            <a:ext cx="6305550" cy="43815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8BF920A3-27E9-BE28-400C-0962A98C5A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29500" y="1123950"/>
            <a:ext cx="4610100" cy="4610100"/>
          </a:xfrm>
          <a:custGeom>
            <a:avLst/>
            <a:gdLst>
              <a:gd name="connsiteX0" fmla="*/ 2305050 w 4610100"/>
              <a:gd name="connsiteY0" fmla="*/ 0 h 4610100"/>
              <a:gd name="connsiteX1" fmla="*/ 4610100 w 4610100"/>
              <a:gd name="connsiteY1" fmla="*/ 2305050 h 4610100"/>
              <a:gd name="connsiteX2" fmla="*/ 2305050 w 4610100"/>
              <a:gd name="connsiteY2" fmla="*/ 4610100 h 4610100"/>
              <a:gd name="connsiteX3" fmla="*/ 0 w 4610100"/>
              <a:gd name="connsiteY3" fmla="*/ 2305050 h 4610100"/>
              <a:gd name="connsiteX4" fmla="*/ 2305050 w 4610100"/>
              <a:gd name="connsiteY4" fmla="*/ 0 h 461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10100" h="4610100">
                <a:moveTo>
                  <a:pt x="2305050" y="0"/>
                </a:moveTo>
                <a:cubicBezTo>
                  <a:pt x="3578094" y="0"/>
                  <a:pt x="4610100" y="1032006"/>
                  <a:pt x="4610100" y="2305050"/>
                </a:cubicBezTo>
                <a:cubicBezTo>
                  <a:pt x="4610100" y="3578094"/>
                  <a:pt x="3578094" y="4610100"/>
                  <a:pt x="2305050" y="4610100"/>
                </a:cubicBezTo>
                <a:cubicBezTo>
                  <a:pt x="1032006" y="4610100"/>
                  <a:pt x="0" y="3578094"/>
                  <a:pt x="0" y="2305050"/>
                </a:cubicBezTo>
                <a:cubicBezTo>
                  <a:pt x="0" y="1032006"/>
                  <a:pt x="1032006" y="0"/>
                  <a:pt x="230505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70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med kommunevå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5DE7BF5C-BD40-D308-2D0A-A761821B5A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12042" cy="106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506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bakgrunn med tekstfigur - dø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>
            <a:extLst>
              <a:ext uri="{FF2B5EF4-FFF2-40B4-BE49-F238E27FC236}">
                <a16:creationId xmlns:a16="http://schemas.microsoft.com/office/drawing/2014/main" id="{4B75600B-2508-49EA-8893-5CBED5089A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27E5613B-B3EA-4844-B8ED-AF8C2815DC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8780" y="1560094"/>
            <a:ext cx="5663219" cy="3737811"/>
          </a:xfrm>
          <a:custGeom>
            <a:avLst/>
            <a:gdLst>
              <a:gd name="connsiteX0" fmla="*/ 2001253 w 5663219"/>
              <a:gd name="connsiteY0" fmla="*/ 0 h 3737811"/>
              <a:gd name="connsiteX1" fmla="*/ 5654843 w 5663219"/>
              <a:gd name="connsiteY1" fmla="*/ 16043 h 3737811"/>
              <a:gd name="connsiteX2" fmla="*/ 5662864 w 5663219"/>
              <a:gd name="connsiteY2" fmla="*/ 3737811 h 3737811"/>
              <a:gd name="connsiteX3" fmla="*/ 2001253 w 5663219"/>
              <a:gd name="connsiteY3" fmla="*/ 3729790 h 3737811"/>
              <a:gd name="connsiteX4" fmla="*/ 0 w 5663219"/>
              <a:gd name="connsiteY4" fmla="*/ 1864895 h 3737811"/>
              <a:gd name="connsiteX5" fmla="*/ 2001253 w 5663219"/>
              <a:gd name="connsiteY5" fmla="*/ 0 h 3737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63219" h="3737811">
                <a:moveTo>
                  <a:pt x="2001253" y="0"/>
                </a:moveTo>
                <a:lnTo>
                  <a:pt x="5654843" y="16043"/>
                </a:lnTo>
                <a:cubicBezTo>
                  <a:pt x="5652169" y="1256632"/>
                  <a:pt x="5665538" y="2497222"/>
                  <a:pt x="5662864" y="3737811"/>
                </a:cubicBezTo>
                <a:lnTo>
                  <a:pt x="2001253" y="3729790"/>
                </a:lnTo>
                <a:cubicBezTo>
                  <a:pt x="895991" y="3729790"/>
                  <a:pt x="0" y="2894848"/>
                  <a:pt x="0" y="1864895"/>
                </a:cubicBezTo>
                <a:cubicBezTo>
                  <a:pt x="0" y="834942"/>
                  <a:pt x="895991" y="0"/>
                  <a:pt x="2001253" y="0"/>
                </a:cubicBezTo>
                <a:close/>
              </a:path>
            </a:pathLst>
          </a:custGeom>
          <a:solidFill>
            <a:srgbClr val="44BBA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734446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bakgrunn med tekstfigur - Fir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>
            <a:extLst>
              <a:ext uri="{FF2B5EF4-FFF2-40B4-BE49-F238E27FC236}">
                <a16:creationId xmlns:a16="http://schemas.microsoft.com/office/drawing/2014/main" id="{4B75600B-2508-49EA-8893-5CBED5089A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BC87722-0164-48F2-BBA7-B1C6579470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1578" y="2133600"/>
            <a:ext cx="4724400" cy="4724400"/>
          </a:xfrm>
          <a:custGeom>
            <a:avLst/>
            <a:gdLst>
              <a:gd name="connsiteX0" fmla="*/ 0 w 4724400"/>
              <a:gd name="connsiteY0" fmla="*/ 0 h 4724400"/>
              <a:gd name="connsiteX1" fmla="*/ 4724400 w 4724400"/>
              <a:gd name="connsiteY1" fmla="*/ 0 h 4724400"/>
              <a:gd name="connsiteX2" fmla="*/ 4724400 w 4724400"/>
              <a:gd name="connsiteY2" fmla="*/ 4724400 h 4724400"/>
              <a:gd name="connsiteX3" fmla="*/ 0 w 4724400"/>
              <a:gd name="connsiteY3" fmla="*/ 4724400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4400" h="4724400">
                <a:moveTo>
                  <a:pt x="0" y="0"/>
                </a:moveTo>
                <a:lnTo>
                  <a:pt x="4724400" y="0"/>
                </a:lnTo>
                <a:lnTo>
                  <a:pt x="4724400" y="4724400"/>
                </a:lnTo>
                <a:lnTo>
                  <a:pt x="0" y="47244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2pPr marL="457200" indent="0" algn="l">
              <a:buNone/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246395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bakgrunn med tekstfigur - sirk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>
            <a:extLst>
              <a:ext uri="{FF2B5EF4-FFF2-40B4-BE49-F238E27FC236}">
                <a16:creationId xmlns:a16="http://schemas.microsoft.com/office/drawing/2014/main" id="{4B75600B-2508-49EA-8893-5CBED5089A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BEE2400-F094-492F-9786-871249329D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64440" y="593556"/>
            <a:ext cx="5670886" cy="5670886"/>
          </a:xfrm>
          <a:custGeom>
            <a:avLst/>
            <a:gdLst>
              <a:gd name="connsiteX0" fmla="*/ 2835443 w 5670886"/>
              <a:gd name="connsiteY0" fmla="*/ 0 h 5670886"/>
              <a:gd name="connsiteX1" fmla="*/ 5670886 w 5670886"/>
              <a:gd name="connsiteY1" fmla="*/ 2835443 h 5670886"/>
              <a:gd name="connsiteX2" fmla="*/ 2835443 w 5670886"/>
              <a:gd name="connsiteY2" fmla="*/ 5670886 h 5670886"/>
              <a:gd name="connsiteX3" fmla="*/ 0 w 5670886"/>
              <a:gd name="connsiteY3" fmla="*/ 2835443 h 5670886"/>
              <a:gd name="connsiteX4" fmla="*/ 2835443 w 5670886"/>
              <a:gd name="connsiteY4" fmla="*/ 0 h 5670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0886" h="5670886">
                <a:moveTo>
                  <a:pt x="2835443" y="0"/>
                </a:moveTo>
                <a:cubicBezTo>
                  <a:pt x="4401415" y="0"/>
                  <a:pt x="5670886" y="1269471"/>
                  <a:pt x="5670886" y="2835443"/>
                </a:cubicBezTo>
                <a:cubicBezTo>
                  <a:pt x="5670886" y="4401415"/>
                  <a:pt x="4401415" y="5670886"/>
                  <a:pt x="2835443" y="5670886"/>
                </a:cubicBezTo>
                <a:cubicBezTo>
                  <a:pt x="1269471" y="5670886"/>
                  <a:pt x="0" y="4401415"/>
                  <a:pt x="0" y="2835443"/>
                </a:cubicBezTo>
                <a:cubicBezTo>
                  <a:pt x="0" y="1269471"/>
                  <a:pt x="1269471" y="0"/>
                  <a:pt x="2835443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866919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7C046F-039A-42C5-AA20-E2647842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16226A8-8DD2-46B6-8DDC-BEDC3A072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417819-CE98-40CE-BB80-8FE8D9C18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18CA66-CCBC-4D20-A714-23A42DEF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F855ED-DAB9-4DC5-B7A0-4AE8FEDED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369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3D2021-C09D-40DD-87F9-0E7D959D1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48B2267-1659-464C-A651-D5A84BAD2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EB6B0E2-5CA4-434F-91DA-4A0981D3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21D5350-1907-4C4F-9B8E-3448CD166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66B8F8B-2FB5-4547-859B-90CA54648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6173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802EC0-D50C-42F1-969C-AC137FD4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E8E5576-F3BD-4D15-A69E-0112A9C16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54EEB8B-0EF3-45B4-864E-5B7D136D2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65A94E-A1AC-4B2C-8C78-BE691997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BE3B6F0-4343-4BFE-ACC7-5FBBBBE0E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7264B2A-FA71-4EB7-A928-157F15A6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21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bilde Dør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760538"/>
            <a:ext cx="75723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0BDBBD-2426-4CD2-83BE-73F4ECB79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240213"/>
            <a:ext cx="75723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9CADF899-26BD-467C-9A56-31F34B518E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29574" y="981075"/>
            <a:ext cx="3819526" cy="5876925"/>
          </a:xfrm>
          <a:custGeom>
            <a:avLst/>
            <a:gdLst>
              <a:gd name="connsiteX0" fmla="*/ 1909763 w 3819526"/>
              <a:gd name="connsiteY0" fmla="*/ 0 h 5876925"/>
              <a:gd name="connsiteX1" fmla="*/ 3819526 w 3819526"/>
              <a:gd name="connsiteY1" fmla="*/ 1909763 h 5876925"/>
              <a:gd name="connsiteX2" fmla="*/ 3812071 w 3819526"/>
              <a:gd name="connsiteY2" fmla="*/ 2057400 h 5876925"/>
              <a:gd name="connsiteX3" fmla="*/ 3819525 w 3819526"/>
              <a:gd name="connsiteY3" fmla="*/ 2057400 h 5876925"/>
              <a:gd name="connsiteX4" fmla="*/ 3819525 w 3819526"/>
              <a:gd name="connsiteY4" fmla="*/ 5876925 h 5876925"/>
              <a:gd name="connsiteX5" fmla="*/ 0 w 3819526"/>
              <a:gd name="connsiteY5" fmla="*/ 5876925 h 5876925"/>
              <a:gd name="connsiteX6" fmla="*/ 0 w 3819526"/>
              <a:gd name="connsiteY6" fmla="*/ 2057400 h 5876925"/>
              <a:gd name="connsiteX7" fmla="*/ 7455 w 3819526"/>
              <a:gd name="connsiteY7" fmla="*/ 2057400 h 5876925"/>
              <a:gd name="connsiteX8" fmla="*/ 0 w 3819526"/>
              <a:gd name="connsiteY8" fmla="*/ 1909763 h 5876925"/>
              <a:gd name="connsiteX9" fmla="*/ 1909763 w 3819526"/>
              <a:gd name="connsiteY9" fmla="*/ 0 h 587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9526" h="5876925">
                <a:moveTo>
                  <a:pt x="1909763" y="0"/>
                </a:moveTo>
                <a:cubicBezTo>
                  <a:pt x="2964496" y="0"/>
                  <a:pt x="3819526" y="855030"/>
                  <a:pt x="3819526" y="1909763"/>
                </a:cubicBezTo>
                <a:lnTo>
                  <a:pt x="3812071" y="2057400"/>
                </a:lnTo>
                <a:lnTo>
                  <a:pt x="3819525" y="2057400"/>
                </a:lnTo>
                <a:lnTo>
                  <a:pt x="3819525" y="5876925"/>
                </a:lnTo>
                <a:lnTo>
                  <a:pt x="0" y="5876925"/>
                </a:lnTo>
                <a:lnTo>
                  <a:pt x="0" y="2057400"/>
                </a:lnTo>
                <a:lnTo>
                  <a:pt x="7455" y="2057400"/>
                </a:lnTo>
                <a:lnTo>
                  <a:pt x="0" y="1909763"/>
                </a:lnTo>
                <a:cubicBezTo>
                  <a:pt x="0" y="855030"/>
                  <a:pt x="855030" y="0"/>
                  <a:pt x="190976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A7EA6435-5E29-4898-9695-134AD0030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05"/>
            <a:ext cx="1876926" cy="10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807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ED73AF-75D6-4784-9C1E-1D3570B9F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930DF3A-DC76-4A85-AAAA-9573BFDFA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C3D78B9-ACA2-41B6-A776-445CF1BBCF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FD96FF2-4AA4-4B1D-BBB5-F5FD06959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672EE6E-436C-4D16-9961-7DDE9F31A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3C2BB71-6685-4D16-AF23-809A83227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6AE5A62-DA78-45E6-8440-B39A19B6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E4E30E7-6040-445F-8F26-239DB7B2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36170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C887311-5BD0-4869-B91B-E934B3C3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F3F68BD-EE89-49DA-A3D7-25EDAA1E6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C6359B4-B0B6-41E6-A407-4177DE12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22345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F71A94-81DB-482C-B2C4-AEBF74D7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3CA4915-E7A0-405B-8720-AD38D0F2E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6D50241-3103-42DA-96EB-1EAE58566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355E0A6-5DC9-457B-B2A1-6FA17778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FE032BF-C9EE-45C3-92B4-A7429770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5B282A3-3323-4520-A38F-AF9A2A34C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1295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C2E4EE-BFF4-4254-8B81-B6E4BFB96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514AA38E-D172-461C-B466-694D412D6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5CD94BD-0B45-4EAA-844A-43224C3F1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187182F-9FFE-4605-930C-BCB28F94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51C703A-4CF5-4FB7-BEAC-AB18335F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D08BE84-EE09-464E-AA52-3BBB1457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13646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D5180D-44FE-431A-AD27-E279E8F4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45E1524-425E-43B7-BE8F-B197D9A3E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A37CCF1-EF9C-4B87-903A-DC025BD0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08E585-B176-4BB2-8E75-7692477A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EBBE1F4-28E0-442D-B971-3F7E0511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15291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BA06BDB-4E4C-4C56-A3A3-C605CD1F9D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83E57D7-0F03-4CCD-A2C5-A0C643873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EBC01D3-4A02-4936-A1E9-FFC9A80F3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F38257-D4F1-40F1-B5ED-69CFD29FD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62125A-75E9-4D02-972B-F0C04E1C9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702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bilde Rektange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760538"/>
            <a:ext cx="75723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0BDBBD-2426-4CD2-83BE-73F4ECB79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240213"/>
            <a:ext cx="75723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05"/>
            <a:ext cx="1876926" cy="1044482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A473F141-C3BF-44C0-8900-B86D3AA171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10550" y="1"/>
            <a:ext cx="398145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10512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bilde Sokkel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760538"/>
            <a:ext cx="75723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0BDBBD-2426-4CD2-83BE-73F4ECB79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240213"/>
            <a:ext cx="757237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05"/>
            <a:ext cx="1876926" cy="1044482"/>
          </a:xfrm>
          <a:prstGeom prst="rect">
            <a:avLst/>
          </a:prstGeom>
        </p:spPr>
      </p:pic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B90D3AD9-64C6-4F58-AC23-8BD7118630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15275" y="819150"/>
            <a:ext cx="4143375" cy="6038850"/>
          </a:xfrm>
          <a:prstGeom prst="trapezoid">
            <a:avLst>
              <a:gd name="adj" fmla="val 13943"/>
            </a:avLst>
          </a:prstGeom>
          <a:noFill/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36725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Trekant helfarget">
    <p:bg>
      <p:bgPr>
        <a:solidFill>
          <a:srgbClr val="4C50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1737" y="562346"/>
            <a:ext cx="7572375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105"/>
            <a:ext cx="1876926" cy="1044481"/>
          </a:xfrm>
          <a:prstGeom prst="rect">
            <a:avLst/>
          </a:prstGeom>
        </p:spPr>
      </p:pic>
      <p:sp>
        <p:nvSpPr>
          <p:cNvPr id="4" name="Trekk ut 3">
            <a:extLst>
              <a:ext uri="{FF2B5EF4-FFF2-40B4-BE49-F238E27FC236}">
                <a16:creationId xmlns:a16="http://schemas.microsoft.com/office/drawing/2014/main" id="{0E884736-D10E-0A9F-B966-F115B5AD6648}"/>
              </a:ext>
            </a:extLst>
          </p:cNvPr>
          <p:cNvSpPr/>
          <p:nvPr userDrawn="1"/>
        </p:nvSpPr>
        <p:spPr>
          <a:xfrm>
            <a:off x="2962275" y="3190875"/>
            <a:ext cx="6591300" cy="3667125"/>
          </a:xfrm>
          <a:prstGeom prst="flowChartExtract">
            <a:avLst/>
          </a:prstGeom>
          <a:solidFill>
            <a:srgbClr val="B3B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88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Halvsirkel helfarge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425" y="2255261"/>
            <a:ext cx="75723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05"/>
            <a:ext cx="1876926" cy="1044482"/>
          </a:xfrm>
          <a:prstGeom prst="rect">
            <a:avLst/>
          </a:prstGeom>
        </p:spPr>
      </p:pic>
      <p:sp>
        <p:nvSpPr>
          <p:cNvPr id="6" name="Frihåndsform: figur 5">
            <a:extLst>
              <a:ext uri="{FF2B5EF4-FFF2-40B4-BE49-F238E27FC236}">
                <a16:creationId xmlns:a16="http://schemas.microsoft.com/office/drawing/2014/main" id="{77E9908C-C607-7465-4086-86C5614524F7}"/>
              </a:ext>
            </a:extLst>
          </p:cNvPr>
          <p:cNvSpPr>
            <a:spLocks noChangeAspect="1"/>
          </p:cNvSpPr>
          <p:nvPr userDrawn="1"/>
        </p:nvSpPr>
        <p:spPr>
          <a:xfrm>
            <a:off x="8767520" y="0"/>
            <a:ext cx="3449781" cy="6898123"/>
          </a:xfrm>
          <a:custGeom>
            <a:avLst/>
            <a:gdLst>
              <a:gd name="connsiteX0" fmla="*/ 2614333 w 2614373"/>
              <a:gd name="connsiteY0" fmla="*/ 5227655 h 5227656"/>
              <a:gd name="connsiteX1" fmla="*/ 2614373 w 2614373"/>
              <a:gd name="connsiteY1" fmla="*/ 5227655 h 5227656"/>
              <a:gd name="connsiteX2" fmla="*/ 2614353 w 2614373"/>
              <a:gd name="connsiteY2" fmla="*/ 5227656 h 5227656"/>
              <a:gd name="connsiteX3" fmla="*/ 2593571 w 2614373"/>
              <a:gd name="connsiteY3" fmla="*/ 0 h 5227656"/>
              <a:gd name="connsiteX4" fmla="*/ 2593571 w 2614373"/>
              <a:gd name="connsiteY4" fmla="*/ 5226607 h 5227656"/>
              <a:gd name="connsiteX5" fmla="*/ 2347051 w 2614373"/>
              <a:gd name="connsiteY5" fmla="*/ 5214159 h 5227656"/>
              <a:gd name="connsiteX6" fmla="*/ 0 w 2614373"/>
              <a:gd name="connsiteY6" fmla="*/ 2613303 h 5227656"/>
              <a:gd name="connsiteX7" fmla="*/ 2347051 w 2614373"/>
              <a:gd name="connsiteY7" fmla="*/ 12448 h 522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4373" h="5227656">
                <a:moveTo>
                  <a:pt x="2614333" y="5227655"/>
                </a:moveTo>
                <a:lnTo>
                  <a:pt x="2614373" y="5227655"/>
                </a:lnTo>
                <a:lnTo>
                  <a:pt x="2614353" y="5227656"/>
                </a:lnTo>
                <a:close/>
                <a:moveTo>
                  <a:pt x="2593571" y="0"/>
                </a:moveTo>
                <a:lnTo>
                  <a:pt x="2593571" y="5226607"/>
                </a:lnTo>
                <a:lnTo>
                  <a:pt x="2347051" y="5214159"/>
                </a:lnTo>
                <a:cubicBezTo>
                  <a:pt x="1028748" y="5080278"/>
                  <a:pt x="0" y="3966929"/>
                  <a:pt x="0" y="2613303"/>
                </a:cubicBezTo>
                <a:cubicBezTo>
                  <a:pt x="0" y="1259678"/>
                  <a:pt x="1028748" y="146329"/>
                  <a:pt x="2347051" y="1244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0966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Sirkel helfarge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0612" y="1848221"/>
            <a:ext cx="664845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105"/>
            <a:ext cx="1876926" cy="1044481"/>
          </a:xfrm>
          <a:prstGeom prst="rect">
            <a:avLst/>
          </a:prstGeom>
        </p:spPr>
      </p:pic>
      <p:sp>
        <p:nvSpPr>
          <p:cNvPr id="3" name="Bindepunkt 2">
            <a:extLst>
              <a:ext uri="{FF2B5EF4-FFF2-40B4-BE49-F238E27FC236}">
                <a16:creationId xmlns:a16="http://schemas.microsoft.com/office/drawing/2014/main" id="{173963CD-A9A7-6ED5-7441-C7D533D006B9}"/>
              </a:ext>
            </a:extLst>
          </p:cNvPr>
          <p:cNvSpPr/>
          <p:nvPr userDrawn="1"/>
        </p:nvSpPr>
        <p:spPr>
          <a:xfrm>
            <a:off x="-1704975" y="1848221"/>
            <a:ext cx="6648450" cy="6648450"/>
          </a:xfrm>
          <a:prstGeom prst="flowChartConnecto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984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Seil helfarge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03DA9A-A623-48FB-96F1-E5AECFF77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0612" y="1848221"/>
            <a:ext cx="664845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A81B6DC-1ABE-4D95-8C05-D6DC6866C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40105"/>
            <a:ext cx="1876924" cy="1044481"/>
          </a:xfrm>
          <a:prstGeom prst="rect">
            <a:avLst/>
          </a:prstGeom>
        </p:spPr>
      </p:pic>
      <p:sp>
        <p:nvSpPr>
          <p:cNvPr id="5" name="Likebent trekant 4">
            <a:extLst>
              <a:ext uri="{FF2B5EF4-FFF2-40B4-BE49-F238E27FC236}">
                <a16:creationId xmlns:a16="http://schemas.microsoft.com/office/drawing/2014/main" id="{650A85E9-3DC4-C635-305B-EDEF4908F776}"/>
              </a:ext>
            </a:extLst>
          </p:cNvPr>
          <p:cNvSpPr/>
          <p:nvPr userDrawn="1"/>
        </p:nvSpPr>
        <p:spPr>
          <a:xfrm rot="5665613">
            <a:off x="794948" y="1578814"/>
            <a:ext cx="4924888" cy="5904782"/>
          </a:xfrm>
          <a:custGeom>
            <a:avLst/>
            <a:gdLst>
              <a:gd name="connsiteX0" fmla="*/ 0 w 3400425"/>
              <a:gd name="connsiteY0" fmla="*/ 3695700 h 3695700"/>
              <a:gd name="connsiteX1" fmla="*/ 1700213 w 3400425"/>
              <a:gd name="connsiteY1" fmla="*/ 0 h 3695700"/>
              <a:gd name="connsiteX2" fmla="*/ 3400425 w 3400425"/>
              <a:gd name="connsiteY2" fmla="*/ 3695700 h 3695700"/>
              <a:gd name="connsiteX3" fmla="*/ 0 w 3400425"/>
              <a:gd name="connsiteY3" fmla="*/ 3695700 h 3695700"/>
              <a:gd name="connsiteX0" fmla="*/ 0 w 3400425"/>
              <a:gd name="connsiteY0" fmla="*/ 3695700 h 4124325"/>
              <a:gd name="connsiteX1" fmla="*/ 1700213 w 3400425"/>
              <a:gd name="connsiteY1" fmla="*/ 0 h 4124325"/>
              <a:gd name="connsiteX2" fmla="*/ 3400425 w 3400425"/>
              <a:gd name="connsiteY2" fmla="*/ 3695700 h 4124325"/>
              <a:gd name="connsiteX3" fmla="*/ 1676400 w 3400425"/>
              <a:gd name="connsiteY3" fmla="*/ 4124325 h 4124325"/>
              <a:gd name="connsiteX4" fmla="*/ 0 w 3400425"/>
              <a:gd name="connsiteY4" fmla="*/ 3695700 h 4124325"/>
              <a:gd name="connsiteX0" fmla="*/ 0 w 3400425"/>
              <a:gd name="connsiteY0" fmla="*/ 3695700 h 4124478"/>
              <a:gd name="connsiteX1" fmla="*/ 1700213 w 3400425"/>
              <a:gd name="connsiteY1" fmla="*/ 0 h 4124478"/>
              <a:gd name="connsiteX2" fmla="*/ 3400425 w 3400425"/>
              <a:gd name="connsiteY2" fmla="*/ 3695700 h 4124478"/>
              <a:gd name="connsiteX3" fmla="*/ 1676400 w 3400425"/>
              <a:gd name="connsiteY3" fmla="*/ 4124325 h 4124478"/>
              <a:gd name="connsiteX4" fmla="*/ 0 w 3400425"/>
              <a:gd name="connsiteY4" fmla="*/ 3695700 h 4124478"/>
              <a:gd name="connsiteX0" fmla="*/ 0 w 3400425"/>
              <a:gd name="connsiteY0" fmla="*/ 3695700 h 4127638"/>
              <a:gd name="connsiteX1" fmla="*/ 1700213 w 3400425"/>
              <a:gd name="connsiteY1" fmla="*/ 0 h 4127638"/>
              <a:gd name="connsiteX2" fmla="*/ 3400425 w 3400425"/>
              <a:gd name="connsiteY2" fmla="*/ 3695700 h 4127638"/>
              <a:gd name="connsiteX3" fmla="*/ 1676400 w 3400425"/>
              <a:gd name="connsiteY3" fmla="*/ 4124325 h 4127638"/>
              <a:gd name="connsiteX4" fmla="*/ 0 w 3400425"/>
              <a:gd name="connsiteY4" fmla="*/ 3695700 h 4127638"/>
              <a:gd name="connsiteX0" fmla="*/ 0 w 3400425"/>
              <a:gd name="connsiteY0" fmla="*/ 3695700 h 4127638"/>
              <a:gd name="connsiteX1" fmla="*/ 1700213 w 3400425"/>
              <a:gd name="connsiteY1" fmla="*/ 0 h 4127638"/>
              <a:gd name="connsiteX2" fmla="*/ 3400425 w 3400425"/>
              <a:gd name="connsiteY2" fmla="*/ 3695700 h 4127638"/>
              <a:gd name="connsiteX3" fmla="*/ 1676400 w 3400425"/>
              <a:gd name="connsiteY3" fmla="*/ 4124325 h 4127638"/>
              <a:gd name="connsiteX4" fmla="*/ 0 w 3400425"/>
              <a:gd name="connsiteY4" fmla="*/ 3695700 h 4127638"/>
              <a:gd name="connsiteX0" fmla="*/ 0 w 3400425"/>
              <a:gd name="connsiteY0" fmla="*/ 3695700 h 4124612"/>
              <a:gd name="connsiteX1" fmla="*/ 1700213 w 3400425"/>
              <a:gd name="connsiteY1" fmla="*/ 0 h 4124612"/>
              <a:gd name="connsiteX2" fmla="*/ 3400425 w 3400425"/>
              <a:gd name="connsiteY2" fmla="*/ 3695700 h 4124612"/>
              <a:gd name="connsiteX3" fmla="*/ 1676400 w 3400425"/>
              <a:gd name="connsiteY3" fmla="*/ 4124325 h 4124612"/>
              <a:gd name="connsiteX4" fmla="*/ 0 w 3400425"/>
              <a:gd name="connsiteY4" fmla="*/ 3695700 h 4124612"/>
              <a:gd name="connsiteX0" fmla="*/ 0 w 3400425"/>
              <a:gd name="connsiteY0" fmla="*/ 3695700 h 4191224"/>
              <a:gd name="connsiteX1" fmla="*/ 1700213 w 3400425"/>
              <a:gd name="connsiteY1" fmla="*/ 0 h 4191224"/>
              <a:gd name="connsiteX2" fmla="*/ 3400425 w 3400425"/>
              <a:gd name="connsiteY2" fmla="*/ 3695700 h 4191224"/>
              <a:gd name="connsiteX3" fmla="*/ 1695450 w 3400425"/>
              <a:gd name="connsiteY3" fmla="*/ 4191000 h 4191224"/>
              <a:gd name="connsiteX4" fmla="*/ 0 w 3400425"/>
              <a:gd name="connsiteY4" fmla="*/ 3695700 h 4191224"/>
              <a:gd name="connsiteX0" fmla="*/ 0 w 3400425"/>
              <a:gd name="connsiteY0" fmla="*/ 3695700 h 4191199"/>
              <a:gd name="connsiteX1" fmla="*/ 1700213 w 3400425"/>
              <a:gd name="connsiteY1" fmla="*/ 0 h 4191199"/>
              <a:gd name="connsiteX2" fmla="*/ 3400425 w 3400425"/>
              <a:gd name="connsiteY2" fmla="*/ 3695700 h 4191199"/>
              <a:gd name="connsiteX3" fmla="*/ 1695450 w 3400425"/>
              <a:gd name="connsiteY3" fmla="*/ 4191000 h 4191199"/>
              <a:gd name="connsiteX4" fmla="*/ 0 w 3400425"/>
              <a:gd name="connsiteY4" fmla="*/ 3695700 h 4191199"/>
              <a:gd name="connsiteX0" fmla="*/ 0 w 3400425"/>
              <a:gd name="connsiteY0" fmla="*/ 3695700 h 4077000"/>
              <a:gd name="connsiteX1" fmla="*/ 1700213 w 3400425"/>
              <a:gd name="connsiteY1" fmla="*/ 0 h 4077000"/>
              <a:gd name="connsiteX2" fmla="*/ 3400425 w 3400425"/>
              <a:gd name="connsiteY2" fmla="*/ 3695700 h 4077000"/>
              <a:gd name="connsiteX3" fmla="*/ 1733550 w 3400425"/>
              <a:gd name="connsiteY3" fmla="*/ 4076700 h 4077000"/>
              <a:gd name="connsiteX4" fmla="*/ 0 w 3400425"/>
              <a:gd name="connsiteY4" fmla="*/ 3695700 h 40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0425" h="4077000">
                <a:moveTo>
                  <a:pt x="0" y="3695700"/>
                </a:moveTo>
                <a:lnTo>
                  <a:pt x="1700213" y="0"/>
                </a:lnTo>
                <a:lnTo>
                  <a:pt x="3400425" y="3695700"/>
                </a:lnTo>
                <a:cubicBezTo>
                  <a:pt x="2971800" y="3905250"/>
                  <a:pt x="2273300" y="4067175"/>
                  <a:pt x="1733550" y="4076700"/>
                </a:cubicBezTo>
                <a:cubicBezTo>
                  <a:pt x="1193800" y="4086225"/>
                  <a:pt x="263525" y="3867150"/>
                  <a:pt x="0" y="36957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58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- Fy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5B12A9-5423-4316-A880-CE7D190A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39175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3" name="Plassholder for bilde 22">
            <a:extLst>
              <a:ext uri="{FF2B5EF4-FFF2-40B4-BE49-F238E27FC236}">
                <a16:creationId xmlns:a16="http://schemas.microsoft.com/office/drawing/2014/main" id="{5C2532F0-F3B1-42B7-A3E5-AB05BCE5A6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39150" y="478772"/>
            <a:ext cx="3750057" cy="6379228"/>
          </a:xfrm>
          <a:custGeom>
            <a:avLst/>
            <a:gdLst>
              <a:gd name="connsiteX0" fmla="*/ 1588913 w 3261236"/>
              <a:gd name="connsiteY0" fmla="*/ 0 h 5547694"/>
              <a:gd name="connsiteX1" fmla="*/ 1680896 w 3261236"/>
              <a:gd name="connsiteY1" fmla="*/ 0 h 5547694"/>
              <a:gd name="connsiteX2" fmla="*/ 1680896 w 3261236"/>
              <a:gd name="connsiteY2" fmla="*/ 222971 h 5547694"/>
              <a:gd name="connsiteX3" fmla="*/ 1666666 w 3261236"/>
              <a:gd name="connsiteY3" fmla="*/ 222971 h 5547694"/>
              <a:gd name="connsiteX4" fmla="*/ 1991992 w 3261236"/>
              <a:gd name="connsiteY4" fmla="*/ 583016 h 5547694"/>
              <a:gd name="connsiteX5" fmla="*/ 2061172 w 3261236"/>
              <a:gd name="connsiteY5" fmla="*/ 583016 h 5547694"/>
              <a:gd name="connsiteX6" fmla="*/ 2163614 w 3261236"/>
              <a:gd name="connsiteY6" fmla="*/ 685457 h 5547694"/>
              <a:gd name="connsiteX7" fmla="*/ 2061172 w 3261236"/>
              <a:gd name="connsiteY7" fmla="*/ 787898 h 5547694"/>
              <a:gd name="connsiteX8" fmla="*/ 1983505 w 3261236"/>
              <a:gd name="connsiteY8" fmla="*/ 787898 h 5547694"/>
              <a:gd name="connsiteX9" fmla="*/ 1983505 w 3261236"/>
              <a:gd name="connsiteY9" fmla="*/ 1317422 h 5547694"/>
              <a:gd name="connsiteX10" fmla="*/ 2216163 w 3261236"/>
              <a:gd name="connsiteY10" fmla="*/ 1317422 h 5547694"/>
              <a:gd name="connsiteX11" fmla="*/ 2318604 w 3261236"/>
              <a:gd name="connsiteY11" fmla="*/ 1419863 h 5547694"/>
              <a:gd name="connsiteX12" fmla="*/ 2216163 w 3261236"/>
              <a:gd name="connsiteY12" fmla="*/ 1522305 h 5547694"/>
              <a:gd name="connsiteX13" fmla="*/ 2073088 w 3261236"/>
              <a:gd name="connsiteY13" fmla="*/ 1522305 h 5547694"/>
              <a:gd name="connsiteX14" fmla="*/ 2073088 w 3261236"/>
              <a:gd name="connsiteY14" fmla="*/ 1795767 h 5547694"/>
              <a:gd name="connsiteX15" fmla="*/ 2270255 w 3261236"/>
              <a:gd name="connsiteY15" fmla="*/ 1795767 h 5547694"/>
              <a:gd name="connsiteX16" fmla="*/ 2372697 w 3261236"/>
              <a:gd name="connsiteY16" fmla="*/ 1898209 h 5547694"/>
              <a:gd name="connsiteX17" fmla="*/ 2270255 w 3261236"/>
              <a:gd name="connsiteY17" fmla="*/ 2000650 h 5547694"/>
              <a:gd name="connsiteX18" fmla="*/ 2083975 w 3261236"/>
              <a:gd name="connsiteY18" fmla="*/ 2000650 h 5547694"/>
              <a:gd name="connsiteX19" fmla="*/ 2300774 w 3261236"/>
              <a:gd name="connsiteY19" fmla="*/ 4058650 h 5547694"/>
              <a:gd name="connsiteX20" fmla="*/ 2202836 w 3261236"/>
              <a:gd name="connsiteY20" fmla="*/ 4020718 h 5547694"/>
              <a:gd name="connsiteX21" fmla="*/ 2201075 w 3261236"/>
              <a:gd name="connsiteY21" fmla="*/ 4019903 h 5547694"/>
              <a:gd name="connsiteX22" fmla="*/ 2200732 w 3261236"/>
              <a:gd name="connsiteY22" fmla="*/ 4019903 h 5547694"/>
              <a:gd name="connsiteX23" fmla="*/ 2202836 w 3261236"/>
              <a:gd name="connsiteY23" fmla="*/ 4020718 h 5547694"/>
              <a:gd name="connsiteX24" fmla="*/ 2424405 w 3261236"/>
              <a:gd name="connsiteY24" fmla="*/ 4123250 h 5547694"/>
              <a:gd name="connsiteX25" fmla="*/ 3261236 w 3261236"/>
              <a:gd name="connsiteY25" fmla="*/ 5547694 h 5547694"/>
              <a:gd name="connsiteX26" fmla="*/ 0 w 3261236"/>
              <a:gd name="connsiteY26" fmla="*/ 5547694 h 5547694"/>
              <a:gd name="connsiteX27" fmla="*/ 1060161 w 3261236"/>
              <a:gd name="connsiteY27" fmla="*/ 4019903 h 5547694"/>
              <a:gd name="connsiteX28" fmla="*/ 960120 w 3261236"/>
              <a:gd name="connsiteY28" fmla="*/ 4058650 h 5547694"/>
              <a:gd name="connsiteX29" fmla="*/ 1169032 w 3261236"/>
              <a:gd name="connsiteY29" fmla="*/ 2000650 h 5547694"/>
              <a:gd name="connsiteX30" fmla="*/ 990638 w 3261236"/>
              <a:gd name="connsiteY30" fmla="*/ 2000650 h 5547694"/>
              <a:gd name="connsiteX31" fmla="*/ 888197 w 3261236"/>
              <a:gd name="connsiteY31" fmla="*/ 1898209 h 5547694"/>
              <a:gd name="connsiteX32" fmla="*/ 990638 w 3261236"/>
              <a:gd name="connsiteY32" fmla="*/ 1795767 h 5547694"/>
              <a:gd name="connsiteX33" fmla="*/ 1187806 w 3261236"/>
              <a:gd name="connsiteY33" fmla="*/ 1795767 h 5547694"/>
              <a:gd name="connsiteX34" fmla="*/ 1187806 w 3261236"/>
              <a:gd name="connsiteY34" fmla="*/ 1522305 h 5547694"/>
              <a:gd name="connsiteX35" fmla="*/ 1044731 w 3261236"/>
              <a:gd name="connsiteY35" fmla="*/ 1522305 h 5547694"/>
              <a:gd name="connsiteX36" fmla="*/ 942289 w 3261236"/>
              <a:gd name="connsiteY36" fmla="*/ 1419863 h 5547694"/>
              <a:gd name="connsiteX37" fmla="*/ 1044731 w 3261236"/>
              <a:gd name="connsiteY37" fmla="*/ 1317422 h 5547694"/>
              <a:gd name="connsiteX38" fmla="*/ 1277388 w 3261236"/>
              <a:gd name="connsiteY38" fmla="*/ 1317422 h 5547694"/>
              <a:gd name="connsiteX39" fmla="*/ 1277388 w 3261236"/>
              <a:gd name="connsiteY39" fmla="*/ 787898 h 5547694"/>
              <a:gd name="connsiteX40" fmla="*/ 1199722 w 3261236"/>
              <a:gd name="connsiteY40" fmla="*/ 787898 h 5547694"/>
              <a:gd name="connsiteX41" fmla="*/ 1097280 w 3261236"/>
              <a:gd name="connsiteY41" fmla="*/ 685457 h 5547694"/>
              <a:gd name="connsiteX42" fmla="*/ 1199722 w 3261236"/>
              <a:gd name="connsiteY42" fmla="*/ 583016 h 5547694"/>
              <a:gd name="connsiteX43" fmla="*/ 1268816 w 3261236"/>
              <a:gd name="connsiteY43" fmla="*/ 583016 h 5547694"/>
              <a:gd name="connsiteX44" fmla="*/ 1590285 w 3261236"/>
              <a:gd name="connsiteY44" fmla="*/ 222971 h 5547694"/>
              <a:gd name="connsiteX45" fmla="*/ 1588913 w 3261236"/>
              <a:gd name="connsiteY45" fmla="*/ 222971 h 5547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261236" h="5547694">
                <a:moveTo>
                  <a:pt x="1588913" y="0"/>
                </a:moveTo>
                <a:lnTo>
                  <a:pt x="1680896" y="0"/>
                </a:lnTo>
                <a:lnTo>
                  <a:pt x="1680896" y="222971"/>
                </a:lnTo>
                <a:lnTo>
                  <a:pt x="1666666" y="222971"/>
                </a:lnTo>
                <a:lnTo>
                  <a:pt x="1991992" y="583016"/>
                </a:lnTo>
                <a:lnTo>
                  <a:pt x="2061172" y="583016"/>
                </a:lnTo>
                <a:cubicBezTo>
                  <a:pt x="2117751" y="583016"/>
                  <a:pt x="2163614" y="628879"/>
                  <a:pt x="2163614" y="685457"/>
                </a:cubicBezTo>
                <a:cubicBezTo>
                  <a:pt x="2163614" y="742036"/>
                  <a:pt x="2117751" y="787898"/>
                  <a:pt x="2061172" y="787898"/>
                </a:cubicBezTo>
                <a:lnTo>
                  <a:pt x="1983505" y="787898"/>
                </a:lnTo>
                <a:lnTo>
                  <a:pt x="1983505" y="1317422"/>
                </a:lnTo>
                <a:lnTo>
                  <a:pt x="2216163" y="1317422"/>
                </a:lnTo>
                <a:cubicBezTo>
                  <a:pt x="2272741" y="1317422"/>
                  <a:pt x="2318604" y="1363285"/>
                  <a:pt x="2318604" y="1419863"/>
                </a:cubicBezTo>
                <a:cubicBezTo>
                  <a:pt x="2318604" y="1476442"/>
                  <a:pt x="2272741" y="1522305"/>
                  <a:pt x="2216163" y="1522305"/>
                </a:cubicBezTo>
                <a:lnTo>
                  <a:pt x="2073088" y="1522305"/>
                </a:lnTo>
                <a:lnTo>
                  <a:pt x="2073088" y="1795767"/>
                </a:lnTo>
                <a:lnTo>
                  <a:pt x="2270255" y="1795767"/>
                </a:lnTo>
                <a:cubicBezTo>
                  <a:pt x="2326834" y="1795767"/>
                  <a:pt x="2372697" y="1841630"/>
                  <a:pt x="2372697" y="1898209"/>
                </a:cubicBezTo>
                <a:cubicBezTo>
                  <a:pt x="2372697" y="1954787"/>
                  <a:pt x="2326834" y="2000650"/>
                  <a:pt x="2270255" y="2000650"/>
                </a:cubicBezTo>
                <a:lnTo>
                  <a:pt x="2083975" y="2000650"/>
                </a:lnTo>
                <a:lnTo>
                  <a:pt x="2300774" y="4058650"/>
                </a:lnTo>
                <a:lnTo>
                  <a:pt x="2202836" y="4020718"/>
                </a:lnTo>
                <a:lnTo>
                  <a:pt x="2201075" y="4019903"/>
                </a:lnTo>
                <a:lnTo>
                  <a:pt x="2200732" y="4019903"/>
                </a:lnTo>
                <a:lnTo>
                  <a:pt x="2202836" y="4020718"/>
                </a:lnTo>
                <a:lnTo>
                  <a:pt x="2424405" y="4123250"/>
                </a:lnTo>
                <a:cubicBezTo>
                  <a:pt x="2923619" y="4401963"/>
                  <a:pt x="3261236" y="4935317"/>
                  <a:pt x="3261236" y="5547694"/>
                </a:cubicBezTo>
                <a:lnTo>
                  <a:pt x="0" y="5547694"/>
                </a:lnTo>
                <a:cubicBezTo>
                  <a:pt x="0" y="4847834"/>
                  <a:pt x="440969" y="4251189"/>
                  <a:pt x="1060161" y="4019903"/>
                </a:cubicBezTo>
                <a:cubicBezTo>
                  <a:pt x="1026814" y="4031904"/>
                  <a:pt x="993467" y="4044592"/>
                  <a:pt x="960120" y="4058650"/>
                </a:cubicBezTo>
                <a:lnTo>
                  <a:pt x="1169032" y="2000650"/>
                </a:lnTo>
                <a:lnTo>
                  <a:pt x="990638" y="2000650"/>
                </a:lnTo>
                <a:cubicBezTo>
                  <a:pt x="934060" y="2000650"/>
                  <a:pt x="888197" y="1954787"/>
                  <a:pt x="888197" y="1898209"/>
                </a:cubicBezTo>
                <a:cubicBezTo>
                  <a:pt x="888197" y="1841630"/>
                  <a:pt x="934060" y="1795767"/>
                  <a:pt x="990638" y="1795767"/>
                </a:cubicBezTo>
                <a:lnTo>
                  <a:pt x="1187806" y="1795767"/>
                </a:lnTo>
                <a:lnTo>
                  <a:pt x="1187806" y="1522305"/>
                </a:lnTo>
                <a:lnTo>
                  <a:pt x="1044731" y="1522305"/>
                </a:lnTo>
                <a:cubicBezTo>
                  <a:pt x="988152" y="1522305"/>
                  <a:pt x="942289" y="1476442"/>
                  <a:pt x="942289" y="1419863"/>
                </a:cubicBezTo>
                <a:cubicBezTo>
                  <a:pt x="942289" y="1363285"/>
                  <a:pt x="988152" y="1317422"/>
                  <a:pt x="1044731" y="1317422"/>
                </a:cubicBezTo>
                <a:lnTo>
                  <a:pt x="1277388" y="1317422"/>
                </a:lnTo>
                <a:lnTo>
                  <a:pt x="1277388" y="787898"/>
                </a:lnTo>
                <a:lnTo>
                  <a:pt x="1199722" y="787898"/>
                </a:lnTo>
                <a:cubicBezTo>
                  <a:pt x="1143143" y="787898"/>
                  <a:pt x="1097280" y="742036"/>
                  <a:pt x="1097280" y="685457"/>
                </a:cubicBezTo>
                <a:cubicBezTo>
                  <a:pt x="1097280" y="628879"/>
                  <a:pt x="1143143" y="583016"/>
                  <a:pt x="1199722" y="583016"/>
                </a:cubicBezTo>
                <a:lnTo>
                  <a:pt x="1268816" y="583016"/>
                </a:lnTo>
                <a:lnTo>
                  <a:pt x="1590285" y="222971"/>
                </a:lnTo>
                <a:lnTo>
                  <a:pt x="1588913" y="2229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F906B8A9-36B0-45FD-8FAE-868DA1A2233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895474"/>
            <a:ext cx="7686675" cy="45243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7555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ECD7D24-8B0A-405C-8D5B-AF0BA8ADF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04A3733-FA67-4BEF-B5B8-8A891458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28869C8-579C-4D68-978E-862A9359F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E0BA4-4A78-46C7-B81B-66979E72F9CE}" type="datetimeFigureOut">
              <a:rPr lang="nb-NO" smtClean="0"/>
              <a:t>20.02.2026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73C089B-103A-4675-A238-7AD812BE9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7B63341-AF0C-4531-8459-8E956C857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CB84D-022B-48C0-9456-2E2319D99E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855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67" r:id="rId5"/>
    <p:sldLayoutId id="2147483666" r:id="rId6"/>
    <p:sldLayoutId id="2147483668" r:id="rId7"/>
    <p:sldLayoutId id="2147483669" r:id="rId8"/>
    <p:sldLayoutId id="2147483654" r:id="rId9"/>
    <p:sldLayoutId id="2147483664" r:id="rId10"/>
    <p:sldLayoutId id="2147483665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50" r:id="rId17"/>
    <p:sldLayoutId id="2147483651" r:id="rId18"/>
    <p:sldLayoutId id="2147483652" r:id="rId19"/>
    <p:sldLayoutId id="2147483653" r:id="rId20"/>
    <p:sldLayoutId id="2147483655" r:id="rId21"/>
    <p:sldLayoutId id="2147483656" r:id="rId22"/>
    <p:sldLayoutId id="2147483657" r:id="rId23"/>
    <p:sldLayoutId id="2147483658" r:id="rId24"/>
    <p:sldLayoutId id="2147483659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lesund.kommune.no/aktuelt/kunngjeringar-og-hoyringar/kunngjering-av-areal-og-reguleringsplana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hyperlink" Target="mailto:postmottak@alesund.kommune.no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1F01-83F5-F425-04B5-BC6B5EBA53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/>
              <a:t>Detaljregulering for </a:t>
            </a:r>
            <a:br>
              <a:rPr lang="nn-NO" dirty="0"/>
            </a:br>
            <a:r>
              <a:rPr lang="nn-NO" dirty="0" err="1"/>
              <a:t>Fv</a:t>
            </a:r>
            <a:r>
              <a:rPr lang="nn-NO" dirty="0"/>
              <a:t>. 659 - Finnøybrua</a:t>
            </a:r>
            <a:endParaRPr lang="nb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ABA13-2134-CC33-0DF8-9794BBD450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n-NO" dirty="0" err="1"/>
              <a:t>Åpent</a:t>
            </a:r>
            <a:r>
              <a:rPr lang="nn-NO" dirty="0"/>
              <a:t> møte i Steinshamn 4. februar 2026</a:t>
            </a:r>
          </a:p>
          <a:p>
            <a:endParaRPr lang="nb-NO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BB13CBF-83D0-E0D1-53A5-E2D80A8BFE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73818" y="981075"/>
            <a:ext cx="3819526" cy="5876925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7628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97270-9EA2-F178-39F4-5A7BC126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Planprosessen - reguleringsplan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6F88F-103D-2FE3-DCD2-860772E7DC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152650" y="1990725"/>
            <a:ext cx="10515600" cy="2876550"/>
          </a:xfrm>
        </p:spPr>
        <p:txBody>
          <a:bodyPr/>
          <a:lstStyle/>
          <a:p>
            <a:endParaRPr lang="nb-NO" dirty="0"/>
          </a:p>
        </p:txBody>
      </p:sp>
      <p:pic>
        <p:nvPicPr>
          <p:cNvPr id="6" name="Bilde 5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6E37E7C2-9634-1E72-8337-21B8830A35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071" y="1442790"/>
            <a:ext cx="9658350" cy="3608793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E0A9B787-ABBD-6041-8ED1-67C3749545C9}"/>
              </a:ext>
            </a:extLst>
          </p:cNvPr>
          <p:cNvSpPr/>
          <p:nvPr/>
        </p:nvSpPr>
        <p:spPr>
          <a:xfrm>
            <a:off x="7296150" y="2087954"/>
            <a:ext cx="2661172" cy="72555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95D568F4-55DE-46C2-81FF-6C4F711EC95C}"/>
              </a:ext>
            </a:extLst>
          </p:cNvPr>
          <p:cNvSpPr txBox="1"/>
          <p:nvPr/>
        </p:nvSpPr>
        <p:spPr>
          <a:xfrm>
            <a:off x="560071" y="5395912"/>
            <a:ext cx="57551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Varsel om planoppstart: 20.02.2024 – 21.03.2025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1. gangs behandling i planutvalget: 16.12.2025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Høring/Offentlig ettersyn: 08.01.2026-14.02.206</a:t>
            </a:r>
          </a:p>
        </p:txBody>
      </p:sp>
    </p:spTree>
    <p:extLst>
      <p:ext uri="{BB962C8B-B14F-4D97-AF65-F5344CB8AC3E}">
        <p14:creationId xmlns:p14="http://schemas.microsoft.com/office/powerpoint/2010/main" val="161596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F3B48B-3223-E9E9-0ABE-15DE09A64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Høring av planforslag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9A2802C-B88C-F0A9-C01B-98EAF04FBE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1030" y="1838324"/>
            <a:ext cx="10515600" cy="3968115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endParaRPr lang="nn-NO" sz="1600" dirty="0"/>
          </a:p>
          <a:p>
            <a:pPr marL="457200" lvl="1" indent="0">
              <a:buNone/>
            </a:pPr>
            <a:r>
              <a:rPr lang="nb-NO" sz="1600" dirty="0"/>
              <a:t>Plandokumenter er tilgjengelige på kommunens nettside:</a:t>
            </a:r>
            <a:r>
              <a:rPr lang="nn-NO" sz="1600" dirty="0"/>
              <a:t> </a:t>
            </a:r>
            <a:r>
              <a:rPr lang="nn-NO" sz="16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Kunngjering av areal- og reguleringsplanar - Ålesund kommune</a:t>
            </a:r>
            <a:br>
              <a:rPr lang="nn-NO" sz="1600" dirty="0">
                <a:solidFill>
                  <a:srgbClr val="0070C0"/>
                </a:solidFill>
              </a:rPr>
            </a:br>
            <a:endParaRPr lang="nn-NO" sz="1600" dirty="0">
              <a:solidFill>
                <a:srgbClr val="0070C0"/>
              </a:solidFill>
            </a:endParaRPr>
          </a:p>
          <a:p>
            <a:pPr lvl="1"/>
            <a:r>
              <a:rPr lang="nb-NO" sz="1600" dirty="0"/>
              <a:t>Plankart er også tilgjengelig i kommunens </a:t>
            </a:r>
            <a:r>
              <a:rPr lang="nb-NO" sz="1600" dirty="0" err="1"/>
              <a:t>webkart</a:t>
            </a:r>
            <a:r>
              <a:rPr lang="nb-NO" sz="1600" dirty="0"/>
              <a:t> (</a:t>
            </a:r>
            <a:r>
              <a:rPr lang="nb-NO" sz="1600" dirty="0" err="1"/>
              <a:t>ISYmap</a:t>
            </a:r>
            <a:r>
              <a:rPr lang="nb-NO" sz="1600" dirty="0"/>
              <a:t>)</a:t>
            </a:r>
            <a:r>
              <a:rPr lang="nn-NO" sz="1600" dirty="0"/>
              <a:t>  </a:t>
            </a:r>
          </a:p>
          <a:p>
            <a:pPr marL="457200" lvl="1" indent="0">
              <a:buNone/>
            </a:pPr>
            <a:endParaRPr lang="nn-NO" sz="1200" dirty="0"/>
          </a:p>
          <a:p>
            <a:pPr marL="457200" lvl="1" indent="0">
              <a:buNone/>
            </a:pPr>
            <a:br>
              <a:rPr lang="nn-NO" sz="1200" b="1" dirty="0"/>
            </a:br>
            <a:r>
              <a:rPr lang="nn-NO" sz="1600" b="1" dirty="0"/>
              <a:t>Merknader sendes til: </a:t>
            </a:r>
            <a:br>
              <a:rPr lang="nn-NO" sz="1600" b="1" dirty="0"/>
            </a:br>
            <a:br>
              <a:rPr lang="nn-NO" sz="1600" b="1" dirty="0"/>
            </a:br>
            <a:r>
              <a:rPr lang="nb-NO" sz="1600" b="1" dirty="0"/>
              <a:t>Ålesund kommune, Plan og bygning, postboks 1521, 6025 Ålesund </a:t>
            </a:r>
            <a:r>
              <a:rPr lang="nb-NO" sz="1600" dirty="0"/>
              <a:t>eller </a:t>
            </a:r>
            <a:r>
              <a:rPr lang="nb-NO" sz="16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postmottak@alesund.kommune.no</a:t>
            </a:r>
            <a:endParaRPr lang="nb-NO" sz="1600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nb-NO" sz="1600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nb-NO" sz="1600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nb-NO" sz="1600" b="1" dirty="0">
                <a:solidFill>
                  <a:srgbClr val="FF0000"/>
                </a:solidFill>
              </a:rPr>
              <a:t>Merknadsfrist er satt til </a:t>
            </a:r>
            <a:r>
              <a:rPr lang="nb-NO" sz="1600" b="1" u="sng" dirty="0">
                <a:solidFill>
                  <a:srgbClr val="FF0000"/>
                </a:solidFill>
              </a:rPr>
              <a:t>14 februar 2026</a:t>
            </a:r>
          </a:p>
          <a:p>
            <a:pPr marL="457200" lvl="1" indent="0">
              <a:buNone/>
            </a:pPr>
            <a:endParaRPr lang="nb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b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nb-NO" sz="1600" b="1" dirty="0"/>
              <a:t>Ta gjerne kontakt med meg som saksbehandlere på kommunen dersom dere her spørsmål til planforslaget: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nn-NO" sz="1400" dirty="0"/>
              <a:t>	</a:t>
            </a:r>
            <a:br>
              <a:rPr lang="nn-NO" sz="1400" dirty="0"/>
            </a:br>
            <a:r>
              <a:rPr lang="nn-NO" sz="1400" dirty="0"/>
              <a:t>               </a:t>
            </a:r>
            <a:r>
              <a:rPr lang="nn-NO" sz="1600" dirty="0"/>
              <a:t>Arealplanlegger Oskar Vikman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nn-NO" sz="1300" dirty="0"/>
              <a:t>                 Tel.  960 14 981 / 70 16 20 00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nn-NO" sz="1300" dirty="0"/>
              <a:t>                 E-post: Oskar.Vikman@alesund.kommune.no</a:t>
            </a:r>
          </a:p>
          <a:p>
            <a:pPr marL="457200" lvl="1" indent="0">
              <a:buNone/>
            </a:pPr>
            <a:endParaRPr lang="nb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b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b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n-NO" sz="1600" b="1" u="sng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nn-NO" sz="1600" dirty="0"/>
          </a:p>
          <a:p>
            <a:pPr marL="457200" lvl="1" indent="0">
              <a:buNone/>
            </a:pPr>
            <a:endParaRPr lang="nn-NO" sz="1200" dirty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9099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">
            <a:extLst>
              <a:ext uri="{FF2B5EF4-FFF2-40B4-BE49-F238E27FC236}">
                <a16:creationId xmlns:a16="http://schemas.microsoft.com/office/drawing/2014/main" id="{38132A47-1142-486C-8065-B3066379B7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6907276-8277-4717-A023-52FA7E6FA6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b-NO" dirty="0"/>
              <a:t>Takk for oss!</a:t>
            </a:r>
          </a:p>
        </p:txBody>
      </p:sp>
    </p:spTree>
    <p:extLst>
      <p:ext uri="{BB962C8B-B14F-4D97-AF65-F5344CB8AC3E}">
        <p14:creationId xmlns:p14="http://schemas.microsoft.com/office/powerpoint/2010/main" val="3800108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Ålesund kommune 2022">
      <a:dk1>
        <a:sysClr val="windowText" lastClr="000000"/>
      </a:dk1>
      <a:lt1>
        <a:sysClr val="window" lastClr="FFFFFF"/>
      </a:lt1>
      <a:dk2>
        <a:srgbClr val="214E34"/>
      </a:dk2>
      <a:lt2>
        <a:srgbClr val="F4EBD9"/>
      </a:lt2>
      <a:accent1>
        <a:srgbClr val="1D2F6F"/>
      </a:accent1>
      <a:accent2>
        <a:srgbClr val="DC7C45"/>
      </a:accent2>
      <a:accent3>
        <a:srgbClr val="44BBA4"/>
      </a:accent3>
      <a:accent4>
        <a:srgbClr val="FFC914"/>
      </a:accent4>
      <a:accent5>
        <a:srgbClr val="51BFFB"/>
      </a:accent5>
      <a:accent6>
        <a:srgbClr val="72A654"/>
      </a:accent6>
      <a:hlink>
        <a:srgbClr val="DE3C4B"/>
      </a:hlink>
      <a:folHlink>
        <a:srgbClr val="F6724A"/>
      </a:folHlink>
    </a:clrScheme>
    <a:fontScheme name="Profilskrifttyper">
      <a:majorFont>
        <a:latin typeface="Antonio Bold"/>
        <a:ea typeface=""/>
        <a:cs typeface=""/>
      </a:majorFont>
      <a:minorFont>
        <a:latin typeface="Libre Franklin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ank.potx" id="{883481E9-8F0E-4EF3-8E9D-7212361D5AB4}" vid="{2FD9FDC4-600D-4072-80B8-A27D60C9F3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bd8816-dbf6-4d65-86b8-5aa629956318" xsi:nil="true"/>
    <lcf76f155ced4ddcb4097134ff3c332f xmlns="1796e3f1-396c-417e-9edc-53567ef7672d">
      <Terms xmlns="http://schemas.microsoft.com/office/infopath/2007/PartnerControls"/>
    </lcf76f155ced4ddcb4097134ff3c332f>
    <sb0l xmlns="1796e3f1-396c-417e-9edc-53567ef7672d" xsi:nil="true"/>
    <jzal xmlns="1796e3f1-396c-417e-9edc-53567ef7672d" xsi:nil="true"/>
    <jnhq xmlns="1796e3f1-396c-417e-9edc-53567ef7672d" xsi:nil="true"/>
    <h8y2 xmlns="1796e3f1-396c-417e-9edc-53567ef7672d" xsi:nil="true"/>
    <_x007a_o66 xmlns="1796e3f1-396c-417e-9edc-53567ef767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8F52E4DDE6C7459FF28B4FA626735A" ma:contentTypeVersion="23" ma:contentTypeDescription="Create a new document." ma:contentTypeScope="" ma:versionID="966328fd2d518f368c085ce6ca473563">
  <xsd:schema xmlns:xsd="http://www.w3.org/2001/XMLSchema" xmlns:xs="http://www.w3.org/2001/XMLSchema" xmlns:p="http://schemas.microsoft.com/office/2006/metadata/properties" xmlns:ns2="1796e3f1-396c-417e-9edc-53567ef7672d" xmlns:ns3="b8bd8816-dbf6-4d65-86b8-5aa629956318" targetNamespace="http://schemas.microsoft.com/office/2006/metadata/properties" ma:root="true" ma:fieldsID="8d8d16ca9e218a6b7d10268024592559" ns2:_="" ns3:_="">
    <xsd:import namespace="1796e3f1-396c-417e-9edc-53567ef7672d"/>
    <xsd:import namespace="b8bd8816-dbf6-4d65-86b8-5aa6299563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h8y2" minOccurs="0"/>
                <xsd:element ref="ns2:sb0l" minOccurs="0"/>
                <xsd:element ref="ns2:jzal" minOccurs="0"/>
                <xsd:element ref="ns2:jnhq" minOccurs="0"/>
                <xsd:element ref="ns2:_x007a_o66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96e3f1-396c-417e-9edc-53567ef767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8y2" ma:index="18" nillable="true" ma:displayName="Number" ma:internalName="h8y2">
      <xsd:simpleType>
        <xsd:restriction base="dms:Number"/>
      </xsd:simpleType>
    </xsd:element>
    <xsd:element name="sb0l" ma:index="19" nillable="true" ma:displayName="Number" ma:internalName="sb0l">
      <xsd:simpleType>
        <xsd:restriction base="dms:Number"/>
      </xsd:simpleType>
    </xsd:element>
    <xsd:element name="jzal" ma:index="20" nillable="true" ma:displayName="Text" ma:internalName="jzal">
      <xsd:simpleType>
        <xsd:restriction base="dms:Text"/>
      </xsd:simpleType>
    </xsd:element>
    <xsd:element name="jnhq" ma:index="21" nillable="true" ma:displayName="Number" ma:internalName="jnhq">
      <xsd:simpleType>
        <xsd:restriction base="dms:Number"/>
      </xsd:simpleType>
    </xsd:element>
    <xsd:element name="_x007a_o66" ma:index="22" nillable="true" ma:displayName="Text" ma:internalName="_x007a_o66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a6854ff-9e12-4afe-8508-349422d8e7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bd8816-dbf6-4d65-86b8-5aa62995631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b2687fd8-1e25-47ba-922b-5cf6a3e9d637}" ma:internalName="TaxCatchAll" ma:showField="CatchAllData" ma:web="b8bd8816-dbf6-4d65-86b8-5aa6299563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F2E3AE-BA12-4D85-A0F2-E7C70F15C602}">
  <ds:schemaRefs>
    <ds:schemaRef ds:uri="484c8c59-755d-4516-b8d2-1621b38262b4"/>
    <ds:schemaRef ds:uri="115c7367-d9cc-4474-9ad6-3173d33ac9b7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b6f72958-99cb-4dff-b42c-9e0d3db9f2d1"/>
    <ds:schemaRef ds:uri="http://purl.org/dc/dcmitype/"/>
    <ds:schemaRef ds:uri="b8bd8816-dbf6-4d65-86b8-5aa629956318"/>
    <ds:schemaRef ds:uri="1796e3f1-396c-417e-9edc-53567ef7672d"/>
  </ds:schemaRefs>
</ds:datastoreItem>
</file>

<file path=customXml/itemProps2.xml><?xml version="1.0" encoding="utf-8"?>
<ds:datastoreItem xmlns:ds="http://schemas.openxmlformats.org/officeDocument/2006/customXml" ds:itemID="{E4A1A9C1-7BC4-4DDA-B95B-C593B37F1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96e3f1-396c-417e-9edc-53567ef7672d"/>
    <ds:schemaRef ds:uri="b8bd8816-dbf6-4d65-86b8-5aa6299563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21208E-3547-4920-A3E7-40EE9D64D9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</TotalTime>
  <Words>158</Words>
  <Application>Microsoft Office PowerPoint</Application>
  <PresentationFormat>Widescreen</PresentationFormat>
  <Paragraphs>31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Detaljregulering for  Fv. 659 - Finnøybrua</vt:lpstr>
      <vt:lpstr>Planprosessen - reguleringsplan</vt:lpstr>
      <vt:lpstr>Høring av planforslag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Oskar Vikman</dc:creator>
  <cp:lastModifiedBy>Oskar Vikman</cp:lastModifiedBy>
  <cp:revision>7</cp:revision>
  <dcterms:created xsi:type="dcterms:W3CDTF">2026-02-03T12:19:00Z</dcterms:created>
  <dcterms:modified xsi:type="dcterms:W3CDTF">2026-02-20T14:36:53Z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646c9a-b481-4837-bcc6-911048a5d0ed_Enabled">
    <vt:lpwstr>true</vt:lpwstr>
  </property>
  <property fmtid="{D5CDD505-2E9C-101B-9397-08002B2CF9AE}" pid="3" name="MSIP_Label_e7646c9a-b481-4837-bcc6-911048a5d0ed_SetDate">
    <vt:lpwstr>2022-06-13T12:08:34Z</vt:lpwstr>
  </property>
  <property fmtid="{D5CDD505-2E9C-101B-9397-08002B2CF9AE}" pid="4" name="MSIP_Label_e7646c9a-b481-4837-bcc6-911048a5d0ed_Method">
    <vt:lpwstr>Privileged</vt:lpwstr>
  </property>
  <property fmtid="{D5CDD505-2E9C-101B-9397-08002B2CF9AE}" pid="5" name="MSIP_Label_e7646c9a-b481-4837-bcc6-911048a5d0ed_Name">
    <vt:lpwstr>Open</vt:lpwstr>
  </property>
  <property fmtid="{D5CDD505-2E9C-101B-9397-08002B2CF9AE}" pid="6" name="MSIP_Label_e7646c9a-b481-4837-bcc6-911048a5d0ed_SiteId">
    <vt:lpwstr>41e07e73-30fc-434c-adf2-3ef1c273ecca</vt:lpwstr>
  </property>
  <property fmtid="{D5CDD505-2E9C-101B-9397-08002B2CF9AE}" pid="7" name="MSIP_Label_e7646c9a-b481-4837-bcc6-911048a5d0ed_ActionId">
    <vt:lpwstr>6362ded1-6ac8-4d74-849e-6eefb4362ddd</vt:lpwstr>
  </property>
  <property fmtid="{D5CDD505-2E9C-101B-9397-08002B2CF9AE}" pid="8" name="MSIP_Label_e7646c9a-b481-4837-bcc6-911048a5d0ed_ContentBits">
    <vt:lpwstr>0</vt:lpwstr>
  </property>
  <property fmtid="{D5CDD505-2E9C-101B-9397-08002B2CF9AE}" pid="9" name="ContentTypeId">
    <vt:lpwstr>0x0101000C8F52E4DDE6C7459FF28B4FA626735A</vt:lpwstr>
  </property>
  <property fmtid="{D5CDD505-2E9C-101B-9397-08002B2CF9AE}" pid="10" name="MediaServiceImageTags">
    <vt:lpwstr/>
  </property>
</Properties>
</file>